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61" r:id="rId4"/>
    <p:sldId id="258" r:id="rId5"/>
    <p:sldId id="259" r:id="rId6"/>
    <p:sldId id="260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D22D9A3-3392-FD56-9086-9ED6C814DC6C}" v="7" dt="2022-01-12T14:04:15.540"/>
    <p1510:client id="{8F76395A-6D40-48F1-A2D6-B1ACF34E5C60}" v="1416" dt="2022-01-12T13:51:52.585"/>
    <p1510:client id="{F3910391-52FD-4576-8217-6A404B418768}" v="1007" dt="2022-01-11T16:16:3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540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580EDB5-9D90-44AE-A42B-1EB1AA11E221}" type="doc">
      <dgm:prSet loTypeId="urn:microsoft.com/office/officeart/2005/8/layout/vList2" loCatId="list" qsTypeId="urn:microsoft.com/office/officeart/2005/8/quickstyle/simple4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848EAF87-B044-4838-A840-D4852C224A6E}">
      <dgm:prSet/>
      <dgm:spPr/>
      <dgm:t>
        <a:bodyPr/>
        <a:lstStyle/>
        <a:p>
          <a:endParaRPr lang="en-US" dirty="0"/>
        </a:p>
      </dgm:t>
    </dgm:pt>
    <dgm:pt modelId="{EC7AF492-730E-4E9C-AA6C-C754FE2579D5}" type="parTrans" cxnId="{FE20D3B5-6A74-42AB-B3D7-C4B59CD531E3}">
      <dgm:prSet/>
      <dgm:spPr/>
      <dgm:t>
        <a:bodyPr/>
        <a:lstStyle/>
        <a:p>
          <a:endParaRPr lang="en-US"/>
        </a:p>
      </dgm:t>
    </dgm:pt>
    <dgm:pt modelId="{289FD679-F156-43D9-A824-A8AA9C14E509}" type="sibTrans" cxnId="{FE20D3B5-6A74-42AB-B3D7-C4B59CD531E3}">
      <dgm:prSet/>
      <dgm:spPr/>
      <dgm:t>
        <a:bodyPr/>
        <a:lstStyle/>
        <a:p>
          <a:endParaRPr lang="en-US"/>
        </a:p>
      </dgm:t>
    </dgm:pt>
    <dgm:pt modelId="{C5BC1C69-7E56-490A-97AD-0CCA86B11044}">
      <dgm:prSet/>
      <dgm:spPr/>
      <dgm:t>
        <a:bodyPr/>
        <a:lstStyle/>
        <a:p>
          <a:endParaRPr lang="en-US" dirty="0"/>
        </a:p>
      </dgm:t>
    </dgm:pt>
    <dgm:pt modelId="{A02DD5E6-6E20-4F2C-BDEA-88416FD3B707}" type="parTrans" cxnId="{E0828866-B046-438B-A9D4-A0D6F085867E}">
      <dgm:prSet/>
      <dgm:spPr/>
      <dgm:t>
        <a:bodyPr/>
        <a:lstStyle/>
        <a:p>
          <a:endParaRPr lang="en-US"/>
        </a:p>
      </dgm:t>
    </dgm:pt>
    <dgm:pt modelId="{1825FB2D-8CCE-40DE-A6ED-9BA93021F90A}" type="sibTrans" cxnId="{E0828866-B046-438B-A9D4-A0D6F085867E}">
      <dgm:prSet/>
      <dgm:spPr/>
      <dgm:t>
        <a:bodyPr/>
        <a:lstStyle/>
        <a:p>
          <a:endParaRPr lang="en-US"/>
        </a:p>
      </dgm:t>
    </dgm:pt>
    <dgm:pt modelId="{224BA168-8906-469F-97F7-7824DE649AD6}">
      <dgm:prSet/>
      <dgm:spPr/>
      <dgm:t>
        <a:bodyPr/>
        <a:lstStyle/>
        <a:p>
          <a:endParaRPr lang="en-US" dirty="0"/>
        </a:p>
      </dgm:t>
    </dgm:pt>
    <dgm:pt modelId="{BBF9CC0D-B03E-4038-AB4A-66064544EAF9}" type="parTrans" cxnId="{BDEB9BAF-F617-4711-A54D-269F78F92E0C}">
      <dgm:prSet/>
      <dgm:spPr/>
      <dgm:t>
        <a:bodyPr/>
        <a:lstStyle/>
        <a:p>
          <a:endParaRPr lang="en-US"/>
        </a:p>
      </dgm:t>
    </dgm:pt>
    <dgm:pt modelId="{BFC6F882-EF5E-4355-8317-A45E901D2622}" type="sibTrans" cxnId="{BDEB9BAF-F617-4711-A54D-269F78F92E0C}">
      <dgm:prSet/>
      <dgm:spPr/>
      <dgm:t>
        <a:bodyPr/>
        <a:lstStyle/>
        <a:p>
          <a:endParaRPr lang="en-US"/>
        </a:p>
      </dgm:t>
    </dgm:pt>
    <dgm:pt modelId="{AA8BA012-1F94-4078-8A49-294DA755204F}">
      <dgm:prSet/>
      <dgm:spPr/>
      <dgm:t>
        <a:bodyPr/>
        <a:lstStyle/>
        <a:p>
          <a:pPr rtl="0"/>
          <a:endParaRPr lang="en-US" dirty="0"/>
        </a:p>
      </dgm:t>
    </dgm:pt>
    <dgm:pt modelId="{D97D713A-6D2F-431D-893C-528284C0F246}" type="parTrans" cxnId="{035F4B5E-AF50-4A37-AA78-F35F715DF2E0}">
      <dgm:prSet/>
      <dgm:spPr/>
      <dgm:t>
        <a:bodyPr/>
        <a:lstStyle/>
        <a:p>
          <a:endParaRPr lang="en-US"/>
        </a:p>
      </dgm:t>
    </dgm:pt>
    <dgm:pt modelId="{56DB5D7A-068D-4D63-B981-18A962E40383}" type="sibTrans" cxnId="{035F4B5E-AF50-4A37-AA78-F35F715DF2E0}">
      <dgm:prSet/>
      <dgm:spPr/>
      <dgm:t>
        <a:bodyPr/>
        <a:lstStyle/>
        <a:p>
          <a:endParaRPr lang="en-US"/>
        </a:p>
      </dgm:t>
    </dgm:pt>
    <dgm:pt modelId="{D90D7F92-4792-4C3D-8D41-0B054C7C7D6F}" type="pres">
      <dgm:prSet presAssocID="{4580EDB5-9D90-44AE-A42B-1EB1AA11E221}" presName="linear" presStyleCnt="0">
        <dgm:presLayoutVars>
          <dgm:animLvl val="lvl"/>
          <dgm:resizeHandles val="exact"/>
        </dgm:presLayoutVars>
      </dgm:prSet>
      <dgm:spPr/>
    </dgm:pt>
    <dgm:pt modelId="{A73A16EB-35BA-477F-808D-E87F2C16E41B}" type="pres">
      <dgm:prSet presAssocID="{848EAF87-B044-4838-A840-D4852C224A6E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554EE0F7-DF5C-458A-ADC4-437977FD1FA6}" type="pres">
      <dgm:prSet presAssocID="{289FD679-F156-43D9-A824-A8AA9C14E509}" presName="spacer" presStyleCnt="0"/>
      <dgm:spPr/>
    </dgm:pt>
    <dgm:pt modelId="{B92F551E-E2EC-4D82-90C4-44CC08F16EEB}" type="pres">
      <dgm:prSet presAssocID="{C5BC1C69-7E56-490A-97AD-0CCA86B11044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590BE2F7-69EE-44ED-B8EE-756DB73F3424}" type="pres">
      <dgm:prSet presAssocID="{1825FB2D-8CCE-40DE-A6ED-9BA93021F90A}" presName="spacer" presStyleCnt="0"/>
      <dgm:spPr/>
    </dgm:pt>
    <dgm:pt modelId="{4E3692F0-1840-48BC-A57F-5C51C8AD9FB7}" type="pres">
      <dgm:prSet presAssocID="{224BA168-8906-469F-97F7-7824DE649AD6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B4E22AB6-B49B-46FC-B672-08A8908078BA}" type="pres">
      <dgm:prSet presAssocID="{BFC6F882-EF5E-4355-8317-A45E901D2622}" presName="spacer" presStyleCnt="0"/>
      <dgm:spPr/>
    </dgm:pt>
    <dgm:pt modelId="{A5D5A6AD-4710-46EF-B08B-10961BE3577D}" type="pres">
      <dgm:prSet presAssocID="{AA8BA012-1F94-4078-8A49-294DA755204F}" presName="parentText" presStyleLbl="node1" presStyleIdx="3" presStyleCnt="4">
        <dgm:presLayoutVars>
          <dgm:chMax val="0"/>
          <dgm:bulletEnabled val="1"/>
        </dgm:presLayoutVars>
      </dgm:prSet>
      <dgm:spPr/>
    </dgm:pt>
  </dgm:ptLst>
  <dgm:cxnLst>
    <dgm:cxn modelId="{17192802-916F-47F9-8FE8-5EBF308556B2}" type="presOf" srcId="{AA8BA012-1F94-4078-8A49-294DA755204F}" destId="{A5D5A6AD-4710-46EF-B08B-10961BE3577D}" srcOrd="0" destOrd="0" presId="urn:microsoft.com/office/officeart/2005/8/layout/vList2"/>
    <dgm:cxn modelId="{62D90825-3DC3-4C37-8D73-CA5F627A1AB7}" type="presOf" srcId="{848EAF87-B044-4838-A840-D4852C224A6E}" destId="{A73A16EB-35BA-477F-808D-E87F2C16E41B}" srcOrd="0" destOrd="0" presId="urn:microsoft.com/office/officeart/2005/8/layout/vList2"/>
    <dgm:cxn modelId="{035F4B5E-AF50-4A37-AA78-F35F715DF2E0}" srcId="{4580EDB5-9D90-44AE-A42B-1EB1AA11E221}" destId="{AA8BA012-1F94-4078-8A49-294DA755204F}" srcOrd="3" destOrd="0" parTransId="{D97D713A-6D2F-431D-893C-528284C0F246}" sibTransId="{56DB5D7A-068D-4D63-B981-18A962E40383}"/>
    <dgm:cxn modelId="{D72E4C60-A44A-438F-9C95-1670DC9C9D2C}" type="presOf" srcId="{C5BC1C69-7E56-490A-97AD-0CCA86B11044}" destId="{B92F551E-E2EC-4D82-90C4-44CC08F16EEB}" srcOrd="0" destOrd="0" presId="urn:microsoft.com/office/officeart/2005/8/layout/vList2"/>
    <dgm:cxn modelId="{E0828866-B046-438B-A9D4-A0D6F085867E}" srcId="{4580EDB5-9D90-44AE-A42B-1EB1AA11E221}" destId="{C5BC1C69-7E56-490A-97AD-0CCA86B11044}" srcOrd="1" destOrd="0" parTransId="{A02DD5E6-6E20-4F2C-BDEA-88416FD3B707}" sibTransId="{1825FB2D-8CCE-40DE-A6ED-9BA93021F90A}"/>
    <dgm:cxn modelId="{19485990-11E0-4B15-BEE1-2E50077902D6}" type="presOf" srcId="{224BA168-8906-469F-97F7-7824DE649AD6}" destId="{4E3692F0-1840-48BC-A57F-5C51C8AD9FB7}" srcOrd="0" destOrd="0" presId="urn:microsoft.com/office/officeart/2005/8/layout/vList2"/>
    <dgm:cxn modelId="{BDEB9BAF-F617-4711-A54D-269F78F92E0C}" srcId="{4580EDB5-9D90-44AE-A42B-1EB1AA11E221}" destId="{224BA168-8906-469F-97F7-7824DE649AD6}" srcOrd="2" destOrd="0" parTransId="{BBF9CC0D-B03E-4038-AB4A-66064544EAF9}" sibTransId="{BFC6F882-EF5E-4355-8317-A45E901D2622}"/>
    <dgm:cxn modelId="{FE20D3B5-6A74-42AB-B3D7-C4B59CD531E3}" srcId="{4580EDB5-9D90-44AE-A42B-1EB1AA11E221}" destId="{848EAF87-B044-4838-A840-D4852C224A6E}" srcOrd="0" destOrd="0" parTransId="{EC7AF492-730E-4E9C-AA6C-C754FE2579D5}" sibTransId="{289FD679-F156-43D9-A824-A8AA9C14E509}"/>
    <dgm:cxn modelId="{249D6AC0-842C-4111-97F0-AC85BF29113A}" type="presOf" srcId="{4580EDB5-9D90-44AE-A42B-1EB1AA11E221}" destId="{D90D7F92-4792-4C3D-8D41-0B054C7C7D6F}" srcOrd="0" destOrd="0" presId="urn:microsoft.com/office/officeart/2005/8/layout/vList2"/>
    <dgm:cxn modelId="{44CA8DFA-2E12-46AC-9AE4-1E0E8F4D02A7}" type="presParOf" srcId="{D90D7F92-4792-4C3D-8D41-0B054C7C7D6F}" destId="{A73A16EB-35BA-477F-808D-E87F2C16E41B}" srcOrd="0" destOrd="0" presId="urn:microsoft.com/office/officeart/2005/8/layout/vList2"/>
    <dgm:cxn modelId="{83ADFFC4-5AAC-4463-991E-D9EC44AA8957}" type="presParOf" srcId="{D90D7F92-4792-4C3D-8D41-0B054C7C7D6F}" destId="{554EE0F7-DF5C-458A-ADC4-437977FD1FA6}" srcOrd="1" destOrd="0" presId="urn:microsoft.com/office/officeart/2005/8/layout/vList2"/>
    <dgm:cxn modelId="{172F5A33-01FD-4943-B8A1-FC0023A2D97C}" type="presParOf" srcId="{D90D7F92-4792-4C3D-8D41-0B054C7C7D6F}" destId="{B92F551E-E2EC-4D82-90C4-44CC08F16EEB}" srcOrd="2" destOrd="0" presId="urn:microsoft.com/office/officeart/2005/8/layout/vList2"/>
    <dgm:cxn modelId="{B4FC70F1-96B7-440C-9396-A237A346900E}" type="presParOf" srcId="{D90D7F92-4792-4C3D-8D41-0B054C7C7D6F}" destId="{590BE2F7-69EE-44ED-B8EE-756DB73F3424}" srcOrd="3" destOrd="0" presId="urn:microsoft.com/office/officeart/2005/8/layout/vList2"/>
    <dgm:cxn modelId="{470BE1AC-45CB-4108-8E47-3779C617E0D7}" type="presParOf" srcId="{D90D7F92-4792-4C3D-8D41-0B054C7C7D6F}" destId="{4E3692F0-1840-48BC-A57F-5C51C8AD9FB7}" srcOrd="4" destOrd="0" presId="urn:microsoft.com/office/officeart/2005/8/layout/vList2"/>
    <dgm:cxn modelId="{64D5F556-1B66-4836-9B4E-110E9BBD8FE8}" type="presParOf" srcId="{D90D7F92-4792-4C3D-8D41-0B054C7C7D6F}" destId="{B4E22AB6-B49B-46FC-B672-08A8908078BA}" srcOrd="5" destOrd="0" presId="urn:microsoft.com/office/officeart/2005/8/layout/vList2"/>
    <dgm:cxn modelId="{A8C727D7-9AD9-488D-9D68-C72DFF935D17}" type="presParOf" srcId="{D90D7F92-4792-4C3D-8D41-0B054C7C7D6F}" destId="{A5D5A6AD-4710-46EF-B08B-10961BE3577D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73A16EB-35BA-477F-808D-E87F2C16E41B}">
      <dsp:nvSpPr>
        <dsp:cNvPr id="0" name=""/>
        <dsp:cNvSpPr/>
      </dsp:nvSpPr>
      <dsp:spPr>
        <a:xfrm>
          <a:off x="0" y="16005"/>
          <a:ext cx="7012370" cy="1048320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8000"/>
                <a:lumMod val="110000"/>
              </a:schemeClr>
            </a:gs>
            <a:gs pos="84000">
              <a:schemeClr val="accent2">
                <a:hueOff val="0"/>
                <a:satOff val="0"/>
                <a:lumOff val="0"/>
                <a:alphaOff val="0"/>
                <a:shade val="90000"/>
                <a:lumMod val="88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5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3360" tIns="213360" rIns="213360" bIns="213360" numCol="1" spcCol="1270" anchor="ctr" anchorCtr="0">
          <a:noAutofit/>
        </a:bodyPr>
        <a:lstStyle/>
        <a:p>
          <a:pPr marL="0" lvl="0" indent="0" algn="l" defTabSz="2489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600" kern="1200" dirty="0"/>
        </a:p>
      </dsp:txBody>
      <dsp:txXfrm>
        <a:off x="51175" y="67180"/>
        <a:ext cx="6910020" cy="945970"/>
      </dsp:txXfrm>
    </dsp:sp>
    <dsp:sp modelId="{B92F551E-E2EC-4D82-90C4-44CC08F16EEB}">
      <dsp:nvSpPr>
        <dsp:cNvPr id="0" name=""/>
        <dsp:cNvSpPr/>
      </dsp:nvSpPr>
      <dsp:spPr>
        <a:xfrm>
          <a:off x="0" y="1225605"/>
          <a:ext cx="7012370" cy="1048320"/>
        </a:xfrm>
        <a:prstGeom prst="roundRect">
          <a:avLst/>
        </a:prstGeom>
        <a:gradFill rotWithShape="0">
          <a:gsLst>
            <a:gs pos="0">
              <a:schemeClr val="accent2">
                <a:hueOff val="397245"/>
                <a:satOff val="2304"/>
                <a:lumOff val="2288"/>
                <a:alphaOff val="0"/>
                <a:tint val="98000"/>
                <a:lumMod val="110000"/>
              </a:schemeClr>
            </a:gs>
            <a:gs pos="84000">
              <a:schemeClr val="accent2">
                <a:hueOff val="397245"/>
                <a:satOff val="2304"/>
                <a:lumOff val="2288"/>
                <a:alphaOff val="0"/>
                <a:shade val="90000"/>
                <a:lumMod val="88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5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3360" tIns="213360" rIns="213360" bIns="213360" numCol="1" spcCol="1270" anchor="ctr" anchorCtr="0">
          <a:noAutofit/>
        </a:bodyPr>
        <a:lstStyle/>
        <a:p>
          <a:pPr marL="0" lvl="0" indent="0" algn="l" defTabSz="2489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600" kern="1200" dirty="0"/>
        </a:p>
      </dsp:txBody>
      <dsp:txXfrm>
        <a:off x="51175" y="1276780"/>
        <a:ext cx="6910020" cy="945970"/>
      </dsp:txXfrm>
    </dsp:sp>
    <dsp:sp modelId="{4E3692F0-1840-48BC-A57F-5C51C8AD9FB7}">
      <dsp:nvSpPr>
        <dsp:cNvPr id="0" name=""/>
        <dsp:cNvSpPr/>
      </dsp:nvSpPr>
      <dsp:spPr>
        <a:xfrm>
          <a:off x="0" y="2435205"/>
          <a:ext cx="7012370" cy="1048320"/>
        </a:xfrm>
        <a:prstGeom prst="roundRect">
          <a:avLst/>
        </a:prstGeom>
        <a:gradFill rotWithShape="0">
          <a:gsLst>
            <a:gs pos="0">
              <a:schemeClr val="accent2">
                <a:hueOff val="794490"/>
                <a:satOff val="4609"/>
                <a:lumOff val="4576"/>
                <a:alphaOff val="0"/>
                <a:tint val="98000"/>
                <a:lumMod val="110000"/>
              </a:schemeClr>
            </a:gs>
            <a:gs pos="84000">
              <a:schemeClr val="accent2">
                <a:hueOff val="794490"/>
                <a:satOff val="4609"/>
                <a:lumOff val="4576"/>
                <a:alphaOff val="0"/>
                <a:shade val="90000"/>
                <a:lumMod val="88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5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3360" tIns="213360" rIns="213360" bIns="213360" numCol="1" spcCol="1270" anchor="ctr" anchorCtr="0">
          <a:noAutofit/>
        </a:bodyPr>
        <a:lstStyle/>
        <a:p>
          <a:pPr marL="0" lvl="0" indent="0" algn="l" defTabSz="2489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600" kern="1200" dirty="0"/>
        </a:p>
      </dsp:txBody>
      <dsp:txXfrm>
        <a:off x="51175" y="2486380"/>
        <a:ext cx="6910020" cy="945970"/>
      </dsp:txXfrm>
    </dsp:sp>
    <dsp:sp modelId="{A5D5A6AD-4710-46EF-B08B-10961BE3577D}">
      <dsp:nvSpPr>
        <dsp:cNvPr id="0" name=""/>
        <dsp:cNvSpPr/>
      </dsp:nvSpPr>
      <dsp:spPr>
        <a:xfrm>
          <a:off x="0" y="3644805"/>
          <a:ext cx="7012370" cy="1048320"/>
        </a:xfrm>
        <a:prstGeom prst="roundRect">
          <a:avLst/>
        </a:prstGeom>
        <a:gradFill rotWithShape="0">
          <a:gsLst>
            <a:gs pos="0">
              <a:schemeClr val="accent2">
                <a:hueOff val="1191735"/>
                <a:satOff val="6913"/>
                <a:lumOff val="6864"/>
                <a:alphaOff val="0"/>
                <a:tint val="98000"/>
                <a:lumMod val="110000"/>
              </a:schemeClr>
            </a:gs>
            <a:gs pos="84000">
              <a:schemeClr val="accent2">
                <a:hueOff val="1191735"/>
                <a:satOff val="6913"/>
                <a:lumOff val="6864"/>
                <a:alphaOff val="0"/>
                <a:shade val="90000"/>
                <a:lumMod val="88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5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3360" tIns="213360" rIns="213360" bIns="213360" numCol="1" spcCol="1270" anchor="ctr" anchorCtr="0">
          <a:noAutofit/>
        </a:bodyPr>
        <a:lstStyle/>
        <a:p>
          <a:pPr marL="0" lvl="0" indent="0" algn="l" defTabSz="2489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600" kern="1200" dirty="0"/>
        </a:p>
      </dsp:txBody>
      <dsp:txXfrm>
        <a:off x="51175" y="3695980"/>
        <a:ext cx="6910020" cy="94597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4/4/2024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4/4/2024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4/4/2024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4/4/2024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4/4/2024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4/4/2024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1C3120-2B87-4D89-BB80-C00F57C33D1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(Name of State)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6FA4A1D-04E7-4B7C-AD31-64899D63F34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Early Learning Team</a:t>
            </a:r>
          </a:p>
        </p:txBody>
      </p:sp>
    </p:spTree>
    <p:extLst>
      <p:ext uri="{BB962C8B-B14F-4D97-AF65-F5344CB8AC3E}">
        <p14:creationId xmlns:p14="http://schemas.microsoft.com/office/powerpoint/2010/main" val="24933953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F65B73F5-7894-4D27-9646-4EC2592376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Biggest Accomplishments in Early Childhood Education during 2023-24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353F3A8B-8BCC-4702-8242-17EB05AACE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3" y="1635273"/>
            <a:ext cx="11029615" cy="4965480"/>
          </a:xfrm>
        </p:spPr>
        <p:txBody>
          <a:bodyPr vert="horz" lIns="91440" tIns="45720" rIns="91440" bIns="45720" rtlCol="0" anchor="ctr">
            <a:noAutofit/>
          </a:bodyPr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sz="1400" dirty="0">
              <a:ea typeface="+mn-lt"/>
              <a:cs typeface="+mn-lt"/>
            </a:endParaRPr>
          </a:p>
          <a:p>
            <a:pPr marL="305435" indent="-305435"/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9869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F65B73F5-7894-4D27-9646-4EC2592376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Biggest Accomplishments in Early Childhood Education during 2023-24 (continued)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353F3A8B-8BCC-4702-8242-17EB05AACE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1666955"/>
            <a:ext cx="11029615" cy="4945935"/>
          </a:xfrm>
        </p:spPr>
        <p:txBody>
          <a:bodyPr vert="horz" lIns="91440" tIns="45720" rIns="91440" bIns="45720" rtlCol="0" anchor="ctr">
            <a:noAutofit/>
          </a:bodyPr>
          <a:lstStyle/>
          <a:p>
            <a:pPr>
              <a:buFont typeface="Wingdings" panose="05000000000000000000" pitchFamily="2" charset="2"/>
              <a:buChar char="v"/>
            </a:pPr>
            <a:endParaRPr lang="en-US" sz="1500" dirty="0"/>
          </a:p>
        </p:txBody>
      </p:sp>
    </p:spTree>
    <p:extLst>
      <p:ext uri="{BB962C8B-B14F-4D97-AF65-F5344CB8AC3E}">
        <p14:creationId xmlns:p14="http://schemas.microsoft.com/office/powerpoint/2010/main" val="15929884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CF3C36ED-1A02-4C5B-AAFA-4020DBB6CC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Lies Ahead in 2024-25?  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8389524-FBDE-46E6-A696-D53A723613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56664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FBEEFC5C-B6BE-4BDA-A633-92050F2B4F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Give and Get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3E427E1-E045-4E90-9872-36EEDDDCE17E}"/>
              </a:ext>
            </a:extLst>
          </p:cNvPr>
          <p:cNvSpPr>
            <a:spLocks noGrp="1"/>
          </p:cNvSpPr>
          <p:nvPr>
            <p:ph sz="half" idx="4294967295"/>
          </p:nvPr>
        </p:nvSpPr>
        <p:spPr>
          <a:xfrm>
            <a:off x="0" y="2177296"/>
            <a:ext cx="5422900" cy="3633787"/>
          </a:xfrm>
        </p:spPr>
        <p:txBody>
          <a:bodyPr>
            <a:normAutofit/>
          </a:bodyPr>
          <a:lstStyle/>
          <a:p>
            <a:pPr marL="305435" indent="-305435"/>
            <a:endParaRPr lang="en-US" dirty="0"/>
          </a:p>
          <a:p>
            <a:pPr marL="305435" indent="-305435"/>
            <a:endParaRPr lang="en-US" dirty="0"/>
          </a:p>
          <a:p>
            <a:pPr marL="305435" indent="-305435"/>
            <a:r>
              <a:rPr lang="en-US" dirty="0"/>
              <a:t>What support and resources can you offer to other states?</a:t>
            </a:r>
          </a:p>
          <a:p>
            <a:pPr marL="629920" lvl="1" indent="-305435"/>
            <a:endParaRPr lang="en-US" dirty="0"/>
          </a:p>
          <a:p>
            <a:pPr marL="305435" indent="-305435"/>
            <a:endParaRPr lang="en-US" dirty="0"/>
          </a:p>
          <a:p>
            <a:pPr marL="305435" indent="-305435"/>
            <a:endParaRPr lang="en-US" dirty="0"/>
          </a:p>
          <a:p>
            <a:pPr marL="305435" indent="-305435"/>
            <a:endParaRPr lang="en-US" dirty="0"/>
          </a:p>
          <a:p>
            <a:pPr marL="305435" indent="-305435"/>
            <a:endParaRPr lang="en-US" dirty="0"/>
          </a:p>
          <a:p>
            <a:pPr marL="305435" indent="-305435"/>
            <a:endParaRPr lang="en-US" dirty="0"/>
          </a:p>
          <a:p>
            <a:pPr marL="305435" indent="-305435"/>
            <a:endParaRPr lang="en-US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4857D4E4-6163-49EB-9D34-970E18A2FF2A}"/>
              </a:ext>
            </a:extLst>
          </p:cNvPr>
          <p:cNvSpPr>
            <a:spLocks noGrp="1"/>
          </p:cNvSpPr>
          <p:nvPr>
            <p:ph sz="half" idx="4294967295"/>
          </p:nvPr>
        </p:nvSpPr>
        <p:spPr>
          <a:xfrm>
            <a:off x="6769100" y="2135374"/>
            <a:ext cx="5422900" cy="3633787"/>
          </a:xfrm>
        </p:spPr>
        <p:txBody>
          <a:bodyPr>
            <a:normAutofit/>
          </a:bodyPr>
          <a:lstStyle/>
          <a:p>
            <a:pPr marL="305435" indent="-305435"/>
            <a:endParaRPr lang="en-US" dirty="0"/>
          </a:p>
          <a:p>
            <a:pPr marL="305435" indent="-305435"/>
            <a:endParaRPr lang="en-US" dirty="0"/>
          </a:p>
          <a:p>
            <a:pPr marL="305435" indent="-305435"/>
            <a:r>
              <a:rPr lang="en-US" dirty="0"/>
              <a:t>What support and resources do you need?</a:t>
            </a:r>
          </a:p>
          <a:p>
            <a:pPr marL="0" indent="0">
              <a:buNone/>
            </a:pPr>
            <a:endParaRPr lang="en-US" dirty="0"/>
          </a:p>
          <a:p>
            <a:pPr marL="305435" indent="-305435"/>
            <a:endParaRPr lang="en-US" dirty="0"/>
          </a:p>
          <a:p>
            <a:pPr marL="305435" indent="-305435"/>
            <a:endParaRPr lang="en-US" dirty="0"/>
          </a:p>
          <a:p>
            <a:pPr marL="305435" indent="-305435"/>
            <a:endParaRPr lang="en-US" dirty="0"/>
          </a:p>
          <a:p>
            <a:pPr marL="305435" indent="-305435"/>
            <a:endParaRPr lang="en-US" dirty="0"/>
          </a:p>
          <a:p>
            <a:pPr marL="305435" indent="-305435"/>
            <a:endParaRPr lang="en-US" dirty="0"/>
          </a:p>
          <a:p>
            <a:pPr marL="305435" indent="-305435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2772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lumMod val="110000"/>
              </a:schemeClr>
            </a:gs>
            <a:gs pos="100000">
              <a:schemeClr val="bg2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75F28DDD-9641-43BA-944D-79B0687051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8001"/>
          </a:xfrm>
          <a:prstGeom prst="rect">
            <a:avLst/>
          </a:prstGeom>
          <a:solidFill>
            <a:srgbClr val="FFFE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1032E3C2-FC7E-48D9-852F-507C8782C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6228" y="1037967"/>
            <a:ext cx="3054091" cy="4709131"/>
          </a:xfrm>
        </p:spPr>
        <p:txBody>
          <a:bodyPr anchor="ctr">
            <a:normAutofit/>
          </a:bodyPr>
          <a:lstStyle/>
          <a:p>
            <a:r>
              <a:rPr lang="en-US" dirty="0">
                <a:solidFill>
                  <a:schemeClr val="accent1"/>
                </a:solidFill>
              </a:rPr>
              <a:t>Early Learning Office Contact Information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32AA2954-062E-4B72-A97B-0B066FB156D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10CA29A6-E0B1-40CD-ADF7-7B8E932A32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8DD5F866-AD72-475A-B6C6-54E4577D4A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C02BAD4C-6EA9-4F10-92D4-A1C8C53DAE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46851" y="723898"/>
            <a:ext cx="7498616" cy="5676901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graphicFrame>
        <p:nvGraphicFramePr>
          <p:cNvPr id="11" name="Content Placeholder 3">
            <a:extLst>
              <a:ext uri="{FF2B5EF4-FFF2-40B4-BE49-F238E27FC236}">
                <a16:creationId xmlns:a16="http://schemas.microsoft.com/office/drawing/2014/main" id="{52422315-FCAD-40A1-8525-14155581F8F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67874684"/>
              </p:ext>
            </p:extLst>
          </p:nvPr>
        </p:nvGraphicFramePr>
        <p:xfrm>
          <a:off x="4598438" y="1037967"/>
          <a:ext cx="7012370" cy="470913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8317717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Dividend">
  <a:themeElements>
    <a:clrScheme name="Dividend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4D1434"/>
      </a:accent1>
      <a:accent2>
        <a:srgbClr val="903163"/>
      </a:accent2>
      <a:accent3>
        <a:srgbClr val="B2324B"/>
      </a:accent3>
      <a:accent4>
        <a:srgbClr val="969FA7"/>
      </a:accent4>
      <a:accent5>
        <a:srgbClr val="66B1CE"/>
      </a:accent5>
      <a:accent6>
        <a:srgbClr val="40619D"/>
      </a:accent6>
      <a:hlink>
        <a:srgbClr val="828282"/>
      </a:hlink>
      <a:folHlink>
        <a:srgbClr val="A5A5A5"/>
      </a:folHlink>
    </a:clrScheme>
    <a:fontScheme name="Dividend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C21699FF-00E4-43C8-BBCC-D7E5536C371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TM03457464[[fn=Dividend]]</Template>
  <TotalTime>0</TotalTime>
  <Words>62</Words>
  <Application>Microsoft Office PowerPoint</Application>
  <PresentationFormat>Widescreen</PresentationFormat>
  <Paragraphs>36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Gill Sans MT</vt:lpstr>
      <vt:lpstr>Wingdings</vt:lpstr>
      <vt:lpstr>Wingdings 2</vt:lpstr>
      <vt:lpstr>Dividend</vt:lpstr>
      <vt:lpstr>(Name of State)</vt:lpstr>
      <vt:lpstr>The Biggest Accomplishments in Early Childhood Education during 2023-24</vt:lpstr>
      <vt:lpstr>The Biggest Accomplishments in Early Childhood Education during 2023-24 (continued)</vt:lpstr>
      <vt:lpstr>What Lies Ahead in 2024-25?  </vt:lpstr>
      <vt:lpstr>Give and Get</vt:lpstr>
      <vt:lpstr>Early Learning Office Contact Information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[Name of State]</dc:title>
  <dc:creator>Gonzalez, Kristen</dc:creator>
  <cp:lastModifiedBy>Rolf Grafwallner</cp:lastModifiedBy>
  <cp:revision>226</cp:revision>
  <dcterms:created xsi:type="dcterms:W3CDTF">2021-12-20T10:35:58Z</dcterms:created>
  <dcterms:modified xsi:type="dcterms:W3CDTF">2024-04-04T13:19:10Z</dcterms:modified>
</cp:coreProperties>
</file>